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8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C6436-77C9-40B2-A241-5ED4971D014C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E8C98-2DFF-4D86-B217-7A2A85EF5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09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E8C98-2DFF-4D86-B217-7A2A85EF52C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063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F3FE98-13C7-AAF9-CFF6-C95E4D9F1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2123DD-7987-43C6-FDDF-E1066F1B7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01681-3B14-B876-B5FE-CFFEC433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4136-4114-4394-BA8F-C26A103DAF6E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B02D50-64B6-D74B-7898-E51FC382D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B97D95-C637-7025-6B79-E0CB107C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FFF7-F746-425A-80B0-B8A84A596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5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E9FBC-5793-8943-93F8-61C401F37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1F4EF1-15F1-DA29-093E-FB74EC7FB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4293D5-D616-7C3F-D377-DF7D961DC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4136-4114-4394-BA8F-C26A103DAF6E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2D372A-CCA2-EB95-8E12-4C414520F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549DBA-BF9C-8DA3-FFC0-9BFE2EAC7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FFF7-F746-425A-80B0-B8A84A596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55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799401A-0B0C-209B-F182-05E707F2DC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0B6517-9209-7CFB-1DC9-61459AE05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82B84E-E7DF-1038-8A44-96550CF2F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4136-4114-4394-BA8F-C26A103DAF6E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5F4791-B804-8BF8-3220-EEEAFB02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48FA7D-6A4C-3344-3FC9-1C30BE050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FFF7-F746-425A-80B0-B8A84A596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76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9154A-67D0-194F-9A4E-A55339D9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8D3BFA-8DF6-F32A-F233-A1C167153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338EB7-52D9-486F-CCF2-E80FA9D26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4136-4114-4394-BA8F-C26A103DAF6E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E0783A-E143-BD19-D76C-ABEA18A0D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3D5A4E-56D4-7B9D-096E-0BAFD318D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FFF7-F746-425A-80B0-B8A84A596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99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85FF3-2732-B5D3-0816-9EEBACB40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827A5D-D311-D035-55E7-E4D47AD48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B40D2B-7A0B-128A-3383-83A46EE5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4136-4114-4394-BA8F-C26A103DAF6E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67A06E-435F-40F0-A939-603B94182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7987D7-C237-414C-D0DF-136DF02F7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FFF7-F746-425A-80B0-B8A84A596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10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D5070A-A96E-1E29-6C09-CADB2415E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9C3AF-4D01-B59E-C899-95322663F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475747-5331-7269-7F4A-B96D06AC4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A8800F-5A8A-5ECF-82E9-5F2AEC274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4136-4114-4394-BA8F-C26A103DAF6E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7F3FEA-1975-51ED-9565-1899B03A8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403125-A0EF-7EC3-AAA4-65C7DE80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FFF7-F746-425A-80B0-B8A84A596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92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1B472-D204-87CA-FA54-6008CC249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00F344-2E1F-107B-47CA-BFF908798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C8BD7C-B333-C50A-8816-C58F5C3F8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21AF2A-5FFD-E6B8-174E-AF763CC7C7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FB7F0A-14A8-981B-8FE6-6CCD177FD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D93CF16-AA1D-D3CC-6913-CCC26417E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4136-4114-4394-BA8F-C26A103DAF6E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C12E718-6D54-B4A4-9B08-0E3596676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2BA009-4BEF-6598-7A6C-10651A95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FFF7-F746-425A-80B0-B8A84A596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78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125DE-94D8-9AE1-2BED-800DB41C4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3F8235-0CB6-7A77-8349-4EB639B2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4136-4114-4394-BA8F-C26A103DAF6E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378709-7C79-F7C4-3757-9C20E80D6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68611A-B691-B1DE-FC49-71BF84FF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FFF7-F746-425A-80B0-B8A84A596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54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2B4AFA-F145-28E8-854D-06F0BD80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4136-4114-4394-BA8F-C26A103DAF6E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384CE-8A8D-295D-CA9D-9D334E3F2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5274BC-285B-F2CF-D206-FF5699A8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FFF7-F746-425A-80B0-B8A84A596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9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B8DB1-E36D-960D-81A5-1B20F7DC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DC3192-A49B-12AC-8F0F-C323D225B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E1B250-3AF0-A110-85E0-24AD502EB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11617F-4FC8-BB18-C7E3-6C34BA2F6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4136-4114-4394-BA8F-C26A103DAF6E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354BDE-FD1D-188D-9DA4-CD0FB34CD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89F78A-7F61-9B46-4C4D-3B588F0BD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FFF7-F746-425A-80B0-B8A84A596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71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1DE1C-7D4A-E96E-EBE8-B93D8CB63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A07F34-589A-C3BC-8EEA-E71975A28E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316561-5E1E-2EE0-63E1-7B306794C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A51A92-654C-E42F-24BF-82F8D3621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44136-4114-4394-BA8F-C26A103DAF6E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54BC57-0196-C698-18D9-72578380E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C0025E-C7CA-DAB4-8321-A6B32F884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FFF7-F746-425A-80B0-B8A84A596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37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DE630-ADF5-93FE-227B-A7ADA0652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70DB64-18F7-C6A7-692C-0A3C9FCD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F68CAF-9BFC-6C5B-5D0C-F47293845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44136-4114-4394-BA8F-C26A103DAF6E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84DDB-D9CF-2EAC-EE9F-4AA5C82AE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44EE8D-2BDB-96BE-15F4-B21F06EF7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8FFF7-F746-425A-80B0-B8A84A596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58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7BCF33-568E-2528-A306-BED066604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4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E0383A-C1A8-5820-D75B-2FE20550D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9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42D6B5-CCA1-9E7A-69BC-4402B15E8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025FAA-51A4-4F55-C954-6839DA9E3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0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48F7E6-47CF-51B6-2961-40C3DF5A0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2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39B35-F18F-C426-1729-3BB78D500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0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291BD5-4F2C-7A77-6026-E9B898232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9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BD9404-DDE3-ADF9-36C3-D3FCB1F69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CCC8E6-F7F8-5B4E-2D0D-71D50139A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D2AD61-E85E-BE05-DBB4-F14F49D06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5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66E9B5-912A-C776-12D1-8DB0F32F8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1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32B17C-56BE-9470-A902-C17144231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A4B79D-0023-D323-6220-592C70159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F01486-1F33-0A5B-95A4-FA0C33AF0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9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F42CF5-EB2A-03B9-A844-176E9D14B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C706CC-CCE7-84C1-0B0B-71D533745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514091-8FCF-8EB9-21D3-5FDCA43D6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3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</Words>
  <Application>Microsoft Office PowerPoint</Application>
  <PresentationFormat>Широкоэкранный</PresentationFormat>
  <Paragraphs>1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testg</dc:creator>
  <cp:lastModifiedBy>testg</cp:lastModifiedBy>
  <cp:revision>2</cp:revision>
  <dcterms:created xsi:type="dcterms:W3CDTF">2023-02-06T06:54:36Z</dcterms:created>
  <dcterms:modified xsi:type="dcterms:W3CDTF">2023-02-13T10:27:29Z</dcterms:modified>
</cp:coreProperties>
</file>